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4" r:id="rId9"/>
    <p:sldId id="266" r:id="rId10"/>
    <p:sldId id="260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4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44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8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2218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23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36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72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8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1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32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8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13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1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2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2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9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4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E5DE0A-AED4-470A-83CD-F8282B387C4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13E11-8ABE-47D7-B891-8FD7765C1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263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DF33-0293-CEBD-9AB8-6BBC73111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340" y="1652715"/>
            <a:ext cx="11323320" cy="4309173"/>
          </a:xfrm>
        </p:spPr>
        <p:txBody>
          <a:bodyPr>
            <a:normAutofit fontScale="90000"/>
          </a:bodyPr>
          <a:lstStyle/>
          <a:p>
            <a:r>
              <a:rPr lang="en-US" dirty="0"/>
              <a:t>Forrest Frank – </a:t>
            </a:r>
            <a:br>
              <a:rPr lang="en-US" dirty="0"/>
            </a:br>
            <a:r>
              <a:rPr lang="en-US" dirty="0"/>
              <a:t>Jesus Is Alive Lyrics </a:t>
            </a:r>
            <a:br>
              <a:rPr lang="en-US" dirty="0"/>
            </a:br>
            <a:r>
              <a:rPr lang="en-US" dirty="0"/>
              <a:t>(feat. BB, Lucas, Kian)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916B0-61B3-FF2A-A8F2-5F343BF2F1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1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442F0-3096-1AB4-4F2E-FC45E774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07" y="150966"/>
            <a:ext cx="9404723" cy="1400530"/>
          </a:xfrm>
        </p:spPr>
        <p:txBody>
          <a:bodyPr/>
          <a:lstStyle/>
          <a:p>
            <a:r>
              <a:rPr lang="en-US" i="1" dirty="0"/>
              <a:t>Lucas Verse (p2)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D13F2-29A7-A0DE-9DDF-5C44DC534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448" y="1261872"/>
            <a:ext cx="10838752" cy="5268442"/>
          </a:xfrm>
        </p:spPr>
        <p:txBody>
          <a:bodyPr>
            <a:normAutofit/>
          </a:bodyPr>
          <a:lstStyle/>
          <a:p>
            <a:r>
              <a:rPr lang="en-US" sz="3200" dirty="0"/>
              <a:t>BOOM BOOM BOOM</a:t>
            </a:r>
          </a:p>
          <a:p>
            <a:r>
              <a:rPr lang="en-US" sz="3200" dirty="0"/>
              <a:t>Jesus is outta the TOMB</a:t>
            </a:r>
          </a:p>
          <a:p>
            <a:r>
              <a:rPr lang="en-US" sz="3200" dirty="0"/>
              <a:t>His rise prevented my DOOM</a:t>
            </a:r>
          </a:p>
          <a:p>
            <a:pPr lvl="1"/>
            <a:r>
              <a:rPr lang="en-US" sz="3200" dirty="0"/>
              <a:t>Takin my GLOOM</a:t>
            </a:r>
          </a:p>
          <a:p>
            <a:pPr lvl="1"/>
            <a:r>
              <a:rPr lang="en-US" sz="3200" dirty="0"/>
              <a:t>Making joy BLOOM </a:t>
            </a:r>
          </a:p>
          <a:p>
            <a:r>
              <a:rPr lang="en-US" sz="3200" dirty="0"/>
              <a:t>And when I pass I will ZOOM</a:t>
            </a:r>
          </a:p>
          <a:p>
            <a:r>
              <a:rPr lang="en-US" sz="3200" dirty="0"/>
              <a:t>To paradise, to RESUME… </a:t>
            </a:r>
          </a:p>
          <a:p>
            <a:r>
              <a:rPr lang="en-US" sz="3200" dirty="0"/>
              <a:t>Singing!...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93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E1A2A-2B77-93D1-E998-07C3D39E7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13C4-39D5-5880-9A83-B7DC28828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r>
              <a:rPr lang="en-US" i="1" dirty="0"/>
              <a:t>Chorus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410C8-5687-0391-89B6-B44CABA4F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31259"/>
            <a:ext cx="11076496" cy="4195481"/>
          </a:xfrm>
        </p:spPr>
        <p:txBody>
          <a:bodyPr>
            <a:noAutofit/>
          </a:bodyPr>
          <a:lstStyle/>
          <a:p>
            <a:r>
              <a:rPr lang="en-US" sz="4000" dirty="0"/>
              <a:t>Jesus is the King, and He's alive</a:t>
            </a:r>
          </a:p>
          <a:p>
            <a:r>
              <a:rPr lang="en-US" sz="4000" dirty="0"/>
              <a:t>Hallelujah, Jesus is alive</a:t>
            </a:r>
          </a:p>
          <a:p>
            <a:r>
              <a:rPr lang="en-US" sz="4000" dirty="0"/>
              <a:t>I looked at the grave, and the stone was rolled aside</a:t>
            </a:r>
          </a:p>
          <a:p>
            <a:r>
              <a:rPr lang="en-US" sz="4000" dirty="0"/>
              <a:t>As for me and my house, we will serve the Christ</a:t>
            </a:r>
          </a:p>
          <a:p>
            <a:r>
              <a:rPr lang="en-US" sz="4000" dirty="0"/>
              <a:t>And sing, "Hallelujah, Jesus is alive" (Yeah)</a:t>
            </a:r>
          </a:p>
        </p:txBody>
      </p:sp>
    </p:spTree>
    <p:extLst>
      <p:ext uri="{BB962C8B-B14F-4D97-AF65-F5344CB8AC3E}">
        <p14:creationId xmlns:p14="http://schemas.microsoft.com/office/powerpoint/2010/main" val="123377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9A91C-C9D0-AD83-6537-F334FB90A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ACA5F-CB0C-2340-A1AB-BFB40653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07" y="150966"/>
            <a:ext cx="9404723" cy="1400530"/>
          </a:xfrm>
        </p:spPr>
        <p:txBody>
          <a:bodyPr/>
          <a:lstStyle/>
          <a:p>
            <a:r>
              <a:rPr lang="en-US" i="1" dirty="0"/>
              <a:t>Kian Verse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4F3D1-2435-EF4C-6D62-3CFB126D6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448" y="1261872"/>
            <a:ext cx="10838752" cy="5268442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/>
              <a:t>Jesus is the King and He’s ALIVE </a:t>
            </a:r>
          </a:p>
          <a:p>
            <a:r>
              <a:rPr lang="en-US" sz="4000" dirty="0"/>
              <a:t>When you eat bacon put it on the SIDE</a:t>
            </a:r>
          </a:p>
          <a:p>
            <a:r>
              <a:rPr lang="en-US" sz="4000" dirty="0"/>
              <a:t>I love my ice cream, especially in a PIE </a:t>
            </a:r>
          </a:p>
          <a:p>
            <a:r>
              <a:rPr lang="en-US" sz="4000" dirty="0"/>
              <a:t>We serve it to our guests to honor CHRIST </a:t>
            </a:r>
          </a:p>
          <a:p>
            <a:endParaRPr lang="en-US" sz="4000" dirty="0"/>
          </a:p>
          <a:p>
            <a:r>
              <a:rPr lang="en-US" sz="4000" dirty="0"/>
              <a:t>Jesus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(Uh)</a:t>
            </a:r>
          </a:p>
          <a:p>
            <a:r>
              <a:rPr lang="en-US" sz="4000" dirty="0"/>
              <a:t>Jesus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(Yeah) </a:t>
            </a:r>
          </a:p>
          <a:p>
            <a:r>
              <a:rPr lang="en-US" sz="4000" dirty="0"/>
              <a:t>Jesus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r>
              <a:rPr lang="en-US" sz="4000" dirty="0"/>
              <a:t> </a:t>
            </a:r>
            <a:r>
              <a:rPr lang="en-US" sz="4000" dirty="0" err="1"/>
              <a:t>Jesus</a:t>
            </a:r>
            <a:endParaRPr lang="en-US" sz="4000" dirty="0"/>
          </a:p>
          <a:p>
            <a:r>
              <a:rPr lang="en-US" sz="4000" dirty="0"/>
              <a:t>Halleluiah!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21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81709-6598-C22A-70FF-87F783E5B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73C1E-C3C3-B32B-A2B8-582C5A92C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r>
              <a:rPr lang="en-US" i="1" dirty="0"/>
              <a:t>Chorus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120D7-DB57-30AD-9D1A-F420B34EE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31259"/>
            <a:ext cx="11076496" cy="4195481"/>
          </a:xfrm>
        </p:spPr>
        <p:txBody>
          <a:bodyPr>
            <a:noAutofit/>
          </a:bodyPr>
          <a:lstStyle/>
          <a:p>
            <a:r>
              <a:rPr lang="en-US" sz="4000" dirty="0"/>
              <a:t>Jesus is the King, and He's alive</a:t>
            </a:r>
          </a:p>
          <a:p>
            <a:r>
              <a:rPr lang="en-US" sz="4000" dirty="0"/>
              <a:t>Hallelujah, Jesus is alive</a:t>
            </a:r>
          </a:p>
          <a:p>
            <a:r>
              <a:rPr lang="en-US" sz="4000" dirty="0"/>
              <a:t>I looked at the grave, and the stone was rolled aside</a:t>
            </a:r>
          </a:p>
          <a:p>
            <a:r>
              <a:rPr lang="en-US" sz="4000" dirty="0"/>
              <a:t>As for me and my house, we will serve the Christ</a:t>
            </a:r>
          </a:p>
          <a:p>
            <a:r>
              <a:rPr lang="en-US" sz="4000" dirty="0"/>
              <a:t>And sing, "Hallelujah, Jesus is alive" (Yeah)</a:t>
            </a:r>
          </a:p>
        </p:txBody>
      </p:sp>
    </p:spTree>
    <p:extLst>
      <p:ext uri="{BB962C8B-B14F-4D97-AF65-F5344CB8AC3E}">
        <p14:creationId xmlns:p14="http://schemas.microsoft.com/office/powerpoint/2010/main" val="1817777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731E-BFB0-3E1C-1379-1D645CD4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Outro 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6CA69-51D1-A347-3836-C1A857EA5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000" dirty="0"/>
              <a:t>Jesus is ALIVE</a:t>
            </a:r>
          </a:p>
          <a:p>
            <a:r>
              <a:rPr lang="en-US" sz="5000" dirty="0"/>
              <a:t>Jesus is ALIVE</a:t>
            </a:r>
          </a:p>
          <a:p>
            <a:r>
              <a:rPr lang="en-US" sz="5000" dirty="0"/>
              <a:t>Jesus is ALIVE</a:t>
            </a:r>
          </a:p>
          <a:p>
            <a:r>
              <a:rPr lang="en-US" sz="5000" dirty="0"/>
              <a:t>Hallelujah, Jesus is ALIVE </a:t>
            </a:r>
          </a:p>
        </p:txBody>
      </p:sp>
    </p:spTree>
    <p:extLst>
      <p:ext uri="{BB962C8B-B14F-4D97-AF65-F5344CB8AC3E}">
        <p14:creationId xmlns:p14="http://schemas.microsoft.com/office/powerpoint/2010/main" val="3164213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BB38E-FF15-764C-6548-AE732148F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96102"/>
            <a:ext cx="9404723" cy="1400530"/>
          </a:xfrm>
        </p:spPr>
        <p:txBody>
          <a:bodyPr/>
          <a:lstStyle/>
          <a:p>
            <a:r>
              <a:rPr lang="en-US" i="1" dirty="0"/>
              <a:t>Philip Anothony Mitchell Opening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C8BA-A07A-F700-C04E-12AD13032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92" y="1124712"/>
            <a:ext cx="10232136" cy="53949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Muhammed is still in his tomb</a:t>
            </a:r>
          </a:p>
          <a:p>
            <a:r>
              <a:rPr lang="en-US" dirty="0"/>
              <a:t>And Joseph Smith is still in his tomb</a:t>
            </a:r>
          </a:p>
          <a:p>
            <a:r>
              <a:rPr lang="en-US" dirty="0"/>
              <a:t>And Buddha is still in his tomb</a:t>
            </a:r>
          </a:p>
          <a:p>
            <a:r>
              <a:rPr lang="en-US" dirty="0"/>
              <a:t>And Confucius is still in his tomb</a:t>
            </a:r>
          </a:p>
          <a:p>
            <a:r>
              <a:rPr lang="en-US" dirty="0"/>
              <a:t>But there is one Man </a:t>
            </a:r>
          </a:p>
          <a:p>
            <a:r>
              <a:rPr lang="en-US" dirty="0"/>
              <a:t>Who was not found in a tomb</a:t>
            </a:r>
          </a:p>
          <a:p>
            <a:r>
              <a:rPr lang="en-US" dirty="0"/>
              <a:t>I've been there, the tomb is empty</a:t>
            </a:r>
          </a:p>
          <a:p>
            <a:r>
              <a:rPr lang="en-US" dirty="0"/>
              <a:t>He was seen alive by over 500 eyewitnesses</a:t>
            </a:r>
          </a:p>
          <a:p>
            <a:r>
              <a:rPr lang="en-US" dirty="0"/>
              <a:t>Who wrote down accurate accounts </a:t>
            </a:r>
          </a:p>
          <a:p>
            <a:r>
              <a:rPr lang="en-US" dirty="0"/>
              <a:t>That they saw the Man who hung on a cross</a:t>
            </a:r>
          </a:p>
          <a:p>
            <a:r>
              <a:rPr lang="en-US" dirty="0"/>
              <a:t>And we touched His scars</a:t>
            </a:r>
          </a:p>
          <a:p>
            <a:r>
              <a:rPr lang="en-US" dirty="0"/>
              <a:t>Watch this word, </a:t>
            </a:r>
          </a:p>
          <a:p>
            <a:r>
              <a:rPr lang="en-US" dirty="0"/>
              <a:t>ALIVE</a:t>
            </a:r>
          </a:p>
        </p:txBody>
      </p:sp>
    </p:spTree>
    <p:extLst>
      <p:ext uri="{BB962C8B-B14F-4D97-AF65-F5344CB8AC3E}">
        <p14:creationId xmlns:p14="http://schemas.microsoft.com/office/powerpoint/2010/main" val="3258107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7E4C-834D-F9FC-11F9-1E0C7996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r>
              <a:rPr lang="en-US" i="1" dirty="0"/>
              <a:t>Chorus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8E139-FD06-1E16-7B9B-52B16F693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31259"/>
            <a:ext cx="11076496" cy="4195481"/>
          </a:xfrm>
        </p:spPr>
        <p:txBody>
          <a:bodyPr>
            <a:noAutofit/>
          </a:bodyPr>
          <a:lstStyle/>
          <a:p>
            <a:r>
              <a:rPr lang="en-US" sz="4000" dirty="0"/>
              <a:t>Jesus is the King, and He's alive</a:t>
            </a:r>
          </a:p>
          <a:p>
            <a:r>
              <a:rPr lang="en-US" sz="4000" dirty="0"/>
              <a:t>Hallelujah, Jesus is alive</a:t>
            </a:r>
          </a:p>
          <a:p>
            <a:r>
              <a:rPr lang="en-US" sz="4000" dirty="0"/>
              <a:t>I looked at the grave, and the stone was rolled aside</a:t>
            </a:r>
          </a:p>
          <a:p>
            <a:r>
              <a:rPr lang="en-US" sz="4000" dirty="0"/>
              <a:t>As for me and my house, we will serve the Christ</a:t>
            </a:r>
          </a:p>
          <a:p>
            <a:r>
              <a:rPr lang="en-US" sz="4000" dirty="0"/>
              <a:t>And sing, "Hallelujah, Jesus is alive" </a:t>
            </a:r>
          </a:p>
        </p:txBody>
      </p:sp>
    </p:spTree>
    <p:extLst>
      <p:ext uri="{BB962C8B-B14F-4D97-AF65-F5344CB8AC3E}">
        <p14:creationId xmlns:p14="http://schemas.microsoft.com/office/powerpoint/2010/main" val="3867106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08E1-91CE-476E-9A5E-32BBF08E6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09" y="77814"/>
            <a:ext cx="9404723" cy="1400530"/>
          </a:xfrm>
        </p:spPr>
        <p:txBody>
          <a:bodyPr/>
          <a:lstStyle/>
          <a:p>
            <a:r>
              <a:rPr lang="en-US" i="1" dirty="0"/>
              <a:t>Forrest Frank Verse (p1)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A6147-AD7F-EAFD-474B-F5AD2C0D8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50582"/>
            <a:ext cx="8946541" cy="4195481"/>
          </a:xfrm>
        </p:spPr>
        <p:txBody>
          <a:bodyPr>
            <a:noAutofit/>
          </a:bodyPr>
          <a:lstStyle/>
          <a:p>
            <a:r>
              <a:rPr lang="en-US" sz="3000" dirty="0"/>
              <a:t>Yeah, Buddha is still in the grave (Yuh)</a:t>
            </a:r>
          </a:p>
          <a:p>
            <a:r>
              <a:rPr lang="en-US" sz="3000" dirty="0"/>
              <a:t>Muhammed is still in the grave (Yuh)</a:t>
            </a:r>
          </a:p>
          <a:p>
            <a:r>
              <a:rPr lang="en-US" sz="3000" dirty="0"/>
              <a:t>Except for only one name (Yuh)</a:t>
            </a:r>
          </a:p>
          <a:p>
            <a:r>
              <a:rPr lang="en-US" sz="3000" dirty="0"/>
              <a:t>Who has the power to save</a:t>
            </a:r>
          </a:p>
          <a:p>
            <a:r>
              <a:rPr lang="en-US" sz="3000" dirty="0"/>
              <a:t>Once was a slave, He set me free</a:t>
            </a:r>
          </a:p>
          <a:p>
            <a:r>
              <a:rPr lang="en-US" sz="3000" dirty="0"/>
              <a:t>Paid the whole price, know that ain't cheap</a:t>
            </a:r>
          </a:p>
          <a:p>
            <a:r>
              <a:rPr lang="en-US" sz="3000" dirty="0"/>
              <a:t>Laid down His life, took all the heat</a:t>
            </a:r>
          </a:p>
          <a:p>
            <a:r>
              <a:rPr lang="en-US" sz="3000" dirty="0"/>
              <a:t>If I think about it, I can't even speak</a:t>
            </a:r>
          </a:p>
        </p:txBody>
      </p:sp>
    </p:spTree>
    <p:extLst>
      <p:ext uri="{BB962C8B-B14F-4D97-AF65-F5344CB8AC3E}">
        <p14:creationId xmlns:p14="http://schemas.microsoft.com/office/powerpoint/2010/main" val="61259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4736D-F833-6E24-F10A-6D5B4A61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FCEF2-DC72-3957-C2DA-7F7FFF25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09" y="77814"/>
            <a:ext cx="9404723" cy="1400530"/>
          </a:xfrm>
        </p:spPr>
        <p:txBody>
          <a:bodyPr/>
          <a:lstStyle/>
          <a:p>
            <a:r>
              <a:rPr lang="en-US" i="1" dirty="0"/>
              <a:t>Forrest Frank Verse (p2)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D6103-75BD-E0E3-C650-AD63BACCD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50582"/>
            <a:ext cx="11112583" cy="4195481"/>
          </a:xfrm>
        </p:spPr>
        <p:txBody>
          <a:bodyPr>
            <a:noAutofit/>
          </a:bodyPr>
          <a:lstStyle/>
          <a:p>
            <a:r>
              <a:rPr lang="en-US" sz="3000" dirty="0"/>
              <a:t>Man, He popped out that tomb with the body they buried</a:t>
            </a:r>
          </a:p>
          <a:p>
            <a:r>
              <a:rPr lang="en-US" sz="3000" dirty="0"/>
              <a:t>He's coming back soon for the bride that He married</a:t>
            </a:r>
          </a:p>
          <a:p>
            <a:r>
              <a:rPr lang="en-US" sz="3000" dirty="0"/>
              <a:t>The scars on His back show the game that He carried</a:t>
            </a:r>
          </a:p>
          <a:p>
            <a:r>
              <a:rPr lang="en-US" sz="3000" dirty="0"/>
              <a:t>Just one day away is way further than scary</a:t>
            </a:r>
          </a:p>
          <a:p>
            <a:r>
              <a:rPr lang="en-US" sz="3000" dirty="0"/>
              <a:t>He walked on a wave in a storm</a:t>
            </a:r>
          </a:p>
          <a:p>
            <a:r>
              <a:rPr lang="en-US" sz="3000" dirty="0"/>
              <a:t>I heard He gon' sharpen His sword</a:t>
            </a:r>
          </a:p>
          <a:p>
            <a:r>
              <a:rPr lang="en-US" sz="3000" dirty="0"/>
              <a:t>And when He returns, we will cry-y</a:t>
            </a:r>
          </a:p>
        </p:txBody>
      </p:sp>
    </p:spTree>
    <p:extLst>
      <p:ext uri="{BB962C8B-B14F-4D97-AF65-F5344CB8AC3E}">
        <p14:creationId xmlns:p14="http://schemas.microsoft.com/office/powerpoint/2010/main" val="193609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E1F66-64A2-B00A-E406-682625272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D504-2AF6-E126-08A7-07C3B0E3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r>
              <a:rPr lang="en-US" i="1" dirty="0"/>
              <a:t>Chorus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20420-A6D9-EE21-CCC7-EE9B15AF6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31259"/>
            <a:ext cx="11076496" cy="4195481"/>
          </a:xfrm>
        </p:spPr>
        <p:txBody>
          <a:bodyPr>
            <a:noAutofit/>
          </a:bodyPr>
          <a:lstStyle/>
          <a:p>
            <a:r>
              <a:rPr lang="en-US" sz="4000" dirty="0"/>
              <a:t>Jesus is the King, and He's alive</a:t>
            </a:r>
          </a:p>
          <a:p>
            <a:r>
              <a:rPr lang="en-US" sz="4000" dirty="0"/>
              <a:t>Hallelujah, Jesus is alive</a:t>
            </a:r>
          </a:p>
          <a:p>
            <a:r>
              <a:rPr lang="en-US" sz="4000" dirty="0"/>
              <a:t>I looked at the grave, and the stone was rolled aside</a:t>
            </a:r>
          </a:p>
          <a:p>
            <a:r>
              <a:rPr lang="en-US" sz="4000" dirty="0"/>
              <a:t>As for me and my house, we will serve the Christ</a:t>
            </a:r>
          </a:p>
          <a:p>
            <a:r>
              <a:rPr lang="en-US" sz="4000" dirty="0"/>
              <a:t>And sing, "Hallelujah, Jesus is alive" </a:t>
            </a:r>
          </a:p>
        </p:txBody>
      </p:sp>
    </p:spTree>
    <p:extLst>
      <p:ext uri="{BB962C8B-B14F-4D97-AF65-F5344CB8AC3E}">
        <p14:creationId xmlns:p14="http://schemas.microsoft.com/office/powerpoint/2010/main" val="180217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EB733-63F3-2D48-CD73-81EC4A0A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55" y="146304"/>
            <a:ext cx="9404723" cy="1400530"/>
          </a:xfrm>
        </p:spPr>
        <p:txBody>
          <a:bodyPr/>
          <a:lstStyle/>
          <a:p>
            <a:r>
              <a:rPr lang="en-US" i="1" dirty="0"/>
              <a:t>Cubbins Verse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49A3A-9397-08BD-EA97-BEAD43639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271016"/>
            <a:ext cx="11622024" cy="5440680"/>
          </a:xfrm>
        </p:spPr>
        <p:txBody>
          <a:bodyPr>
            <a:normAutofit/>
          </a:bodyPr>
          <a:lstStyle/>
          <a:p>
            <a:r>
              <a:rPr lang="en-US" sz="2400" dirty="0"/>
              <a:t>Word</a:t>
            </a:r>
          </a:p>
          <a:p>
            <a:r>
              <a:rPr lang="en-US" sz="2400" dirty="0"/>
              <a:t>This is Double B, Jesus died for me </a:t>
            </a:r>
          </a:p>
          <a:p>
            <a:r>
              <a:rPr lang="en-US" sz="2400" dirty="0"/>
              <a:t>Upon that Tree, so I will be a blessing to those around me </a:t>
            </a:r>
          </a:p>
          <a:p>
            <a:endParaRPr lang="en-US" sz="2400" dirty="0"/>
          </a:p>
          <a:p>
            <a:r>
              <a:rPr lang="en-US" sz="2400" dirty="0"/>
              <a:t>Jesus took me out of that strife, He has given me eternal life</a:t>
            </a:r>
          </a:p>
          <a:p>
            <a:r>
              <a:rPr lang="en-US" sz="2400" dirty="0"/>
              <a:t>God loves every one of us, sent his son to save us! </a:t>
            </a:r>
          </a:p>
          <a:p>
            <a:endParaRPr lang="en-US" sz="2400" dirty="0"/>
          </a:p>
          <a:p>
            <a:r>
              <a:rPr lang="en-US" sz="2400" dirty="0"/>
              <a:t>Everyone thought He dead until, He came out and He said</a:t>
            </a:r>
          </a:p>
          <a:p>
            <a:r>
              <a:rPr lang="en-US" sz="2400" dirty="0"/>
              <a:t>If you love me and have faith, as big as a mustard seed, you would have seen this coming</a:t>
            </a:r>
          </a:p>
          <a:p>
            <a:r>
              <a:rPr lang="en-US" sz="2400" dirty="0"/>
              <a:t>In the end, everyone will sing… </a:t>
            </a:r>
          </a:p>
        </p:txBody>
      </p:sp>
    </p:spTree>
    <p:extLst>
      <p:ext uri="{BB962C8B-B14F-4D97-AF65-F5344CB8AC3E}">
        <p14:creationId xmlns:p14="http://schemas.microsoft.com/office/powerpoint/2010/main" val="249536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B369B-C6A1-C994-71D9-A7F4151DC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A408-D5C2-9948-A064-378E3CD7C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r>
              <a:rPr lang="en-US" i="1" dirty="0"/>
              <a:t>Chorus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AD9F7-FC90-1179-7C93-E479F92D3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31259"/>
            <a:ext cx="11076496" cy="4195481"/>
          </a:xfrm>
        </p:spPr>
        <p:txBody>
          <a:bodyPr>
            <a:noAutofit/>
          </a:bodyPr>
          <a:lstStyle/>
          <a:p>
            <a:r>
              <a:rPr lang="en-US" sz="4000" dirty="0"/>
              <a:t>Jesus is the King, and He's alive</a:t>
            </a:r>
          </a:p>
          <a:p>
            <a:r>
              <a:rPr lang="en-US" sz="4000" dirty="0"/>
              <a:t>Hallelujah, Jesus is alive</a:t>
            </a:r>
          </a:p>
          <a:p>
            <a:r>
              <a:rPr lang="en-US" sz="4000" dirty="0"/>
              <a:t>I looked at the grave, and the stone was rolled aside</a:t>
            </a:r>
          </a:p>
          <a:p>
            <a:r>
              <a:rPr lang="en-US" sz="4000" dirty="0"/>
              <a:t>As for me and my house, we will serve the Christ</a:t>
            </a:r>
          </a:p>
          <a:p>
            <a:r>
              <a:rPr lang="en-US" sz="4000" dirty="0"/>
              <a:t>And sing, "Hallelujah, Jesus is alive" </a:t>
            </a:r>
          </a:p>
        </p:txBody>
      </p:sp>
    </p:spTree>
    <p:extLst>
      <p:ext uri="{BB962C8B-B14F-4D97-AF65-F5344CB8AC3E}">
        <p14:creationId xmlns:p14="http://schemas.microsoft.com/office/powerpoint/2010/main" val="4189507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245E0-2498-66D7-CBA8-DB09503BD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D7E98-42DE-7CA3-05C7-975707BB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Lucas Verse (p1)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1D002-DC28-6317-534B-AA79F28F4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864" y="1642936"/>
            <a:ext cx="10838752" cy="4677066"/>
          </a:xfrm>
        </p:spPr>
        <p:txBody>
          <a:bodyPr>
            <a:normAutofit/>
          </a:bodyPr>
          <a:lstStyle/>
          <a:p>
            <a:r>
              <a:rPr lang="en-US" sz="4000" dirty="0" err="1"/>
              <a:t>Yo</a:t>
            </a:r>
            <a:r>
              <a:rPr lang="en-US" sz="4000" dirty="0"/>
              <a:t>!</a:t>
            </a:r>
          </a:p>
          <a:p>
            <a:r>
              <a:rPr lang="en-US" sz="4000" dirty="0"/>
              <a:t>Jesus died for Me</a:t>
            </a:r>
          </a:p>
          <a:p>
            <a:r>
              <a:rPr lang="en-US" sz="4000" dirty="0"/>
              <a:t>Sacrificially </a:t>
            </a:r>
          </a:p>
          <a:p>
            <a:r>
              <a:rPr lang="en-US" sz="4000" dirty="0"/>
              <a:t>Upon that TREE </a:t>
            </a:r>
          </a:p>
          <a:p>
            <a:r>
              <a:rPr lang="en-US" sz="4000" dirty="0"/>
              <a:t>So I will strive to BE</a:t>
            </a:r>
          </a:p>
          <a:p>
            <a:r>
              <a:rPr lang="en-US" sz="4000" dirty="0"/>
              <a:t>A Blessing to those around ME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546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</TotalTime>
  <Words>736</Words>
  <Application>Microsoft Office PowerPoint</Application>
  <PresentationFormat>Widescreen</PresentationFormat>
  <Paragraphs>104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Ion</vt:lpstr>
      <vt:lpstr>Forrest Frank –  Jesus Is Alive Lyrics  (feat. BB, Lucas, Kian)  </vt:lpstr>
      <vt:lpstr>Philip Anothony Mitchell Opening</vt:lpstr>
      <vt:lpstr>Chorus </vt:lpstr>
      <vt:lpstr>Forrest Frank Verse (p1) </vt:lpstr>
      <vt:lpstr>Forrest Frank Verse (p2) </vt:lpstr>
      <vt:lpstr>Chorus </vt:lpstr>
      <vt:lpstr>Cubbins Verse </vt:lpstr>
      <vt:lpstr>Chorus </vt:lpstr>
      <vt:lpstr>Lucas Verse (p1) </vt:lpstr>
      <vt:lpstr>Lucas Verse (p2) </vt:lpstr>
      <vt:lpstr>Chorus </vt:lpstr>
      <vt:lpstr>Kian Verse </vt:lpstr>
      <vt:lpstr>Chorus </vt:lpstr>
      <vt:lpstr>Outro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Divine</dc:creator>
  <cp:lastModifiedBy>Lucas Divine</cp:lastModifiedBy>
  <cp:revision>8</cp:revision>
  <dcterms:created xsi:type="dcterms:W3CDTF">2026-06-28T16:47:32Z</dcterms:created>
  <dcterms:modified xsi:type="dcterms:W3CDTF">2026-07-03T00:54:54Z</dcterms:modified>
</cp:coreProperties>
</file>